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698F-C7F6-9E69-FAA9-2D18B8686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2F871-8C6F-CFC7-6F48-69B86253C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C152E-AD49-F4D1-D0DD-C3BF384B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08F0E-9B73-FFC0-584E-FAEC9123F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57FD2-72D0-1AE1-D8AD-A421A43C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9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8005-E60F-6E31-7963-7D0DD604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97CB9-C5E6-154E-4A4F-7A9BE29BF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1C99E-1F82-1A8B-8413-A6B224D6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29810-CCFE-228F-5779-72B1717EE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CCB4E-8498-9860-7444-DDF0BDBD8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89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91AC14-D916-0629-2E35-C23197317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8B328-FF1E-D978-B82E-CDF69A26C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01214-C196-5B99-8F48-611EB70E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06568-D10A-5D8A-2218-89F0252C0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306ED-07AA-AEF5-5EEC-417A5D464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1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DB7AC-AEF8-AD7A-9D5B-D2CDE80DC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D2858-F516-A182-565C-C8974C6BA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D49E0-D061-BBCE-B160-A7DA27BF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FD623-67EA-A815-3A82-763F62532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FE718-E745-4B8D-84FD-0B45BAA2F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55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0B0D7-52BB-2605-706A-AF178038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E06E88-8362-611A-0EF9-3FFD373E8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A17D9-8704-EA27-8A93-81EF37BB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84B02-9A9E-C2F3-D8B0-A3D889C52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8BF7E-DEA2-AF42-FFAB-77856054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1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B585-8EA7-6820-44FA-A11B9CC2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94FC8-E62E-ACC5-6622-AEA38A0DD1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BBFB57-2C70-B82A-8EC4-87B464178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7F057-8479-1F06-4733-F1B5BBDAB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F3590-223C-B13C-7B19-B523C021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6E6D3-2C88-FC3C-DAE5-D51D3287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781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4295-0078-AD31-6A24-4B584B8B8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9C51-DD90-9EB2-2A2A-C15436585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9DC3B-FC1C-C281-D07A-2D94D5CFD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5FEE95-452D-2CBF-D53E-B746D7F8D1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3D4AD4-A959-98E5-751F-1F36CE0A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08534-9354-187F-1306-FECDD306C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03BA3-4A3E-0425-A6F7-BBE45AFAE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53964D-6A82-0B47-84F0-100F5C6E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4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D58E-8FC7-98D6-C44F-D169F0A07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4F08F-000C-3CD0-5049-376D404B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BDC3B-9099-0EE5-526B-4809F92A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AC2896-307C-D59D-D356-E1E9EC75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16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2488B4-F5F0-B935-311F-158761DE9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9F0F51-2778-DA42-345E-9FC44108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B2FFC-1977-4AF9-05CC-8EC14AF5D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27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4227-3454-2B2B-EFC7-5B960E977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C9BDF-6D78-9853-6541-040F58E2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9A3C6-BF17-1E25-C6B7-B62B735AE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1DA65-A1DD-4F08-CB88-FFCFC69B8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35E89-0078-8FE6-0FF1-C7D7E9E92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F7C04-189C-2C98-DFE0-B3C321A2F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93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F38F1-99AE-14A4-D869-8BA1BB4E1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DB5DA2-E649-E6E0-EFD9-8DDEAB75A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A16E8C-7810-C7EE-2E8B-28DE37CCF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34CB2-C3E2-9CE7-EB3F-D6F7DC82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97F7F-1E05-62A2-BEBB-DB16636DB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FA53D-78DC-4F1F-95BD-93E74980E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98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7343BB-2CC8-3920-7682-F0491CC5E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7B85A-30D6-E70C-2261-7D645395B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B9137-23AA-A416-CEAD-6E52B780E3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F7AC7-EB01-481E-B4CC-0C18BDB1D5E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63D44-EB17-D05F-E515-41E0C92C2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1F19-02AB-A42C-355D-5B32F831F7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873F9-3CC5-4C3B-A71D-D12A58E44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5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E9DF-0111-28CE-85B5-D72F8E5E1F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8D8F90-64C9-8E20-A678-4591A65EF6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9D85227-C151-8C81-B737-5EDF2337AE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Aiman Shabbir</dc:creator>
  <cp:lastModifiedBy>Aiman Shabbir</cp:lastModifiedBy>
  <cp:revision>1</cp:revision>
  <dcterms:created xsi:type="dcterms:W3CDTF">2024-11-06T20:48:17Z</dcterms:created>
  <dcterms:modified xsi:type="dcterms:W3CDTF">2024-11-06T20:48:18Z</dcterms:modified>
</cp:coreProperties>
</file>

<file path=docProps/thumbnail.jpeg>
</file>